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305" r:id="rId3"/>
    <p:sldId id="1223" r:id="rId4"/>
    <p:sldId id="1225" r:id="rId5"/>
    <p:sldId id="1224" r:id="rId6"/>
    <p:sldId id="1226" r:id="rId7"/>
  </p:sldIdLst>
  <p:sldSz cx="12192000" cy="68580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33CC33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48768-9D33-4FDD-B658-A404FCB3AF9C}" v="5" dt="2023-12-04T16:53:06.867"/>
    <p1510:client id="{D47E91EB-51EE-4F22-8CDD-E3A791FF8F6E}" v="4" dt="2023-12-04T19:04:54.487"/>
    <p1510:client id="{E15D1A45-B4C2-4A8D-93A2-68541419DAFC}" v="159" dt="2023-12-04T04:15:21.130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8" autoAdjust="0"/>
    <p:restoredTop sz="89588" autoAdjust="0"/>
  </p:normalViewPr>
  <p:slideViewPr>
    <p:cSldViewPr snapToGrid="0" snapToObjects="1">
      <p:cViewPr varScale="1">
        <p:scale>
          <a:sx n="80" d="100"/>
          <a:sy n="80" d="100"/>
        </p:scale>
        <p:origin x="255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Raj" userId="f899dc9e636432a9" providerId="LiveId" clId="{E15D1A45-B4C2-4A8D-93A2-68541419DAFC}"/>
    <pc:docChg chg="undo redo custSel addSld delSld modSld">
      <pc:chgData name="Bhushan Raj" userId="f899dc9e636432a9" providerId="LiveId" clId="{E15D1A45-B4C2-4A8D-93A2-68541419DAFC}" dt="2023-12-04T04:30:10.861" v="1401" actId="14100"/>
      <pc:docMkLst>
        <pc:docMk/>
      </pc:docMkLst>
      <pc:sldChg chg="delSp modSp mod">
        <pc:chgData name="Bhushan Raj" userId="f899dc9e636432a9" providerId="LiveId" clId="{E15D1A45-B4C2-4A8D-93A2-68541419DAFC}" dt="2023-12-04T01:29:56.476" v="731" actId="20577"/>
        <pc:sldMkLst>
          <pc:docMk/>
          <pc:sldMk cId="1440188640" sldId="256"/>
        </pc:sldMkLst>
        <pc:spChg chg="mod">
          <ac:chgData name="Bhushan Raj" userId="f899dc9e636432a9" providerId="LiveId" clId="{E15D1A45-B4C2-4A8D-93A2-68541419DAFC}" dt="2023-12-03T22:11:36.486" v="368" actId="20577"/>
          <ac:spMkLst>
            <pc:docMk/>
            <pc:sldMk cId="1440188640" sldId="256"/>
            <ac:spMk id="2" creationId="{00000000-0000-0000-0000-000000000000}"/>
          </ac:spMkLst>
        </pc:spChg>
        <pc:spChg chg="mod">
          <ac:chgData name="Bhushan Raj" userId="f899dc9e636432a9" providerId="LiveId" clId="{E15D1A45-B4C2-4A8D-93A2-68541419DAFC}" dt="2023-12-04T01:29:56.476" v="731" actId="20577"/>
          <ac:spMkLst>
            <pc:docMk/>
            <pc:sldMk cId="1440188640" sldId="256"/>
            <ac:spMk id="3" creationId="{00000000-0000-0000-0000-000000000000}"/>
          </ac:spMkLst>
        </pc:spChg>
        <pc:spChg chg="mod">
          <ac:chgData name="Bhushan Raj" userId="f899dc9e636432a9" providerId="LiveId" clId="{E15D1A45-B4C2-4A8D-93A2-68541419DAFC}" dt="2023-12-03T19:48:08.842" v="259" actId="14100"/>
          <ac:spMkLst>
            <pc:docMk/>
            <pc:sldMk cId="1440188640" sldId="256"/>
            <ac:spMk id="8" creationId="{00000000-0000-0000-0000-000000000000}"/>
          </ac:spMkLst>
        </pc:spChg>
        <pc:picChg chg="mod">
          <ac:chgData name="Bhushan Raj" userId="f899dc9e636432a9" providerId="LiveId" clId="{E15D1A45-B4C2-4A8D-93A2-68541419DAFC}" dt="2023-12-03T19:47:53.101" v="248" actId="12788"/>
          <ac:picMkLst>
            <pc:docMk/>
            <pc:sldMk cId="1440188640" sldId="256"/>
            <ac:picMk id="4" creationId="{31BB308B-47A6-8CE7-ACB7-76A6BA3C4E42}"/>
          </ac:picMkLst>
        </pc:picChg>
        <pc:picChg chg="del">
          <ac:chgData name="Bhushan Raj" userId="f899dc9e636432a9" providerId="LiveId" clId="{E15D1A45-B4C2-4A8D-93A2-68541419DAFC}" dt="2023-12-03T19:46:59.145" v="238" actId="478"/>
          <ac:picMkLst>
            <pc:docMk/>
            <pc:sldMk cId="1440188640" sldId="256"/>
            <ac:picMk id="6" creationId="{00000000-0000-0000-0000-000000000000}"/>
          </ac:picMkLst>
        </pc:picChg>
        <pc:picChg chg="del">
          <ac:chgData name="Bhushan Raj" userId="f899dc9e636432a9" providerId="LiveId" clId="{E15D1A45-B4C2-4A8D-93A2-68541419DAFC}" dt="2023-12-03T19:47:01.279" v="239" actId="478"/>
          <ac:picMkLst>
            <pc:docMk/>
            <pc:sldMk cId="1440188640" sldId="256"/>
            <ac:picMk id="7" creationId="{00000000-0000-0000-0000-000000000000}"/>
          </ac:picMkLst>
        </pc:picChg>
      </pc:sldChg>
      <pc:sldChg chg="del">
        <pc:chgData name="Bhushan Raj" userId="f899dc9e636432a9" providerId="LiveId" clId="{E15D1A45-B4C2-4A8D-93A2-68541419DAFC}" dt="2023-12-03T22:09:26.793" v="317" actId="2696"/>
        <pc:sldMkLst>
          <pc:docMk/>
          <pc:sldMk cId="37740932" sldId="292"/>
        </pc:sldMkLst>
      </pc:sldChg>
      <pc:sldChg chg="del">
        <pc:chgData name="Bhushan Raj" userId="f899dc9e636432a9" providerId="LiveId" clId="{E15D1A45-B4C2-4A8D-93A2-68541419DAFC}" dt="2023-12-03T23:28:06.968" v="391" actId="2696"/>
        <pc:sldMkLst>
          <pc:docMk/>
          <pc:sldMk cId="3682154425" sldId="300"/>
        </pc:sldMkLst>
      </pc:sldChg>
      <pc:sldChg chg="addSp delSp modSp mod">
        <pc:chgData name="Bhushan Raj" userId="f899dc9e636432a9" providerId="LiveId" clId="{E15D1A45-B4C2-4A8D-93A2-68541419DAFC}" dt="2023-12-04T01:29:32.071" v="718" actId="1076"/>
        <pc:sldMkLst>
          <pc:docMk/>
          <pc:sldMk cId="3135240007" sldId="305"/>
        </pc:sldMkLst>
        <pc:spChg chg="mod">
          <ac:chgData name="Bhushan Raj" userId="f899dc9e636432a9" providerId="LiveId" clId="{E15D1A45-B4C2-4A8D-93A2-68541419DAFC}" dt="2023-12-04T01:26:45.663" v="542" actId="20577"/>
          <ac:spMkLst>
            <pc:docMk/>
            <pc:sldMk cId="3135240007" sldId="305"/>
            <ac:spMk id="2" creationId="{00000000-0000-0000-0000-000000000000}"/>
          </ac:spMkLst>
        </pc:spChg>
        <pc:spChg chg="del">
          <ac:chgData name="Bhushan Raj" userId="f899dc9e636432a9" providerId="LiveId" clId="{E15D1A45-B4C2-4A8D-93A2-68541419DAFC}" dt="2023-12-03T19:48:32.247" v="261" actId="478"/>
          <ac:spMkLst>
            <pc:docMk/>
            <pc:sldMk cId="3135240007" sldId="305"/>
            <ac:spMk id="3" creationId="{00000000-0000-0000-0000-000000000000}"/>
          </ac:spMkLst>
        </pc:spChg>
        <pc:spChg chg="mod">
          <ac:chgData name="Bhushan Raj" userId="f899dc9e636432a9" providerId="LiveId" clId="{E15D1A45-B4C2-4A8D-93A2-68541419DAFC}" dt="2023-12-03T19:48:50.386" v="266" actId="164"/>
          <ac:spMkLst>
            <pc:docMk/>
            <pc:sldMk cId="3135240007" sldId="305"/>
            <ac:spMk id="4" creationId="{7246316B-6971-68B8-77CA-02C46828D15C}"/>
          </ac:spMkLst>
        </pc:spChg>
        <pc:spChg chg="add del mod">
          <ac:chgData name="Bhushan Raj" userId="f899dc9e636432a9" providerId="LiveId" clId="{E15D1A45-B4C2-4A8D-93A2-68541419DAFC}" dt="2023-12-03T19:48:37.330" v="262" actId="478"/>
          <ac:spMkLst>
            <pc:docMk/>
            <pc:sldMk cId="3135240007" sldId="305"/>
            <ac:spMk id="8" creationId="{89399ACF-FE10-4877-D002-CBF094F0C263}"/>
          </ac:spMkLst>
        </pc:spChg>
        <pc:spChg chg="add mod">
          <ac:chgData name="Bhushan Raj" userId="f899dc9e636432a9" providerId="LiveId" clId="{E15D1A45-B4C2-4A8D-93A2-68541419DAFC}" dt="2023-12-04T01:29:22.548" v="715" actId="1076"/>
          <ac:spMkLst>
            <pc:docMk/>
            <pc:sldMk cId="3135240007" sldId="305"/>
            <ac:spMk id="14" creationId="{6B7FBE61-2F1C-ED12-E80B-3482E2E07009}"/>
          </ac:spMkLst>
        </pc:spChg>
        <pc:grpChg chg="add del mod">
          <ac:chgData name="Bhushan Raj" userId="f899dc9e636432a9" providerId="LiveId" clId="{E15D1A45-B4C2-4A8D-93A2-68541419DAFC}" dt="2023-12-04T01:26:50.520" v="543" actId="478"/>
          <ac:grpSpMkLst>
            <pc:docMk/>
            <pc:sldMk cId="3135240007" sldId="305"/>
            <ac:grpSpMk id="9" creationId="{43B4FFD3-A400-ABE5-D172-038015D6F86A}"/>
          </ac:grpSpMkLst>
        </pc:grpChg>
        <pc:graphicFrameChg chg="add del mod">
          <ac:chgData name="Bhushan Raj" userId="f899dc9e636432a9" providerId="LiveId" clId="{E15D1A45-B4C2-4A8D-93A2-68541419DAFC}" dt="2023-12-03T22:03:46.649" v="286" actId="478"/>
          <ac:graphicFrameMkLst>
            <pc:docMk/>
            <pc:sldMk cId="3135240007" sldId="305"/>
            <ac:graphicFrameMk id="11" creationId="{B6B1EA58-4914-74C5-71B6-8B0D8434C7C3}"/>
          </ac:graphicFrameMkLst>
        </pc:graphicFrameChg>
        <pc:graphicFrameChg chg="add del mod">
          <ac:chgData name="Bhushan Raj" userId="f899dc9e636432a9" providerId="LiveId" clId="{E15D1A45-B4C2-4A8D-93A2-68541419DAFC}" dt="2023-12-03T22:04:30.184" v="290" actId="478"/>
          <ac:graphicFrameMkLst>
            <pc:docMk/>
            <pc:sldMk cId="3135240007" sldId="305"/>
            <ac:graphicFrameMk id="12" creationId="{717B027B-2D51-C939-D092-A3A950F16990}"/>
          </ac:graphicFrameMkLst>
        </pc:graphicFrameChg>
        <pc:picChg chg="mod">
          <ac:chgData name="Bhushan Raj" userId="f899dc9e636432a9" providerId="LiveId" clId="{E15D1A45-B4C2-4A8D-93A2-68541419DAFC}" dt="2023-12-03T19:48:50.386" v="266" actId="164"/>
          <ac:picMkLst>
            <pc:docMk/>
            <pc:sldMk cId="3135240007" sldId="305"/>
            <ac:picMk id="6" creationId="{C5C85880-C085-6577-E2A4-7A5B2AAE84FC}"/>
          </ac:picMkLst>
        </pc:picChg>
        <pc:picChg chg="add mod">
          <ac:chgData name="Bhushan Raj" userId="f899dc9e636432a9" providerId="LiveId" clId="{E15D1A45-B4C2-4A8D-93A2-68541419DAFC}" dt="2023-12-04T01:29:27.387" v="717" actId="14100"/>
          <ac:picMkLst>
            <pc:docMk/>
            <pc:sldMk cId="3135240007" sldId="305"/>
            <ac:picMk id="10" creationId="{5AED8ED0-98EF-1145-94E2-2898A4C288E7}"/>
          </ac:picMkLst>
        </pc:picChg>
        <pc:picChg chg="mod ord">
          <ac:chgData name="Bhushan Raj" userId="f899dc9e636432a9" providerId="LiveId" clId="{E15D1A45-B4C2-4A8D-93A2-68541419DAFC}" dt="2023-12-04T01:26:57.195" v="545" actId="1076"/>
          <ac:picMkLst>
            <pc:docMk/>
            <pc:sldMk cId="3135240007" sldId="305"/>
            <ac:picMk id="13" creationId="{09C3C072-F34F-4AF8-2E86-A98D81520FF2}"/>
          </ac:picMkLst>
        </pc:picChg>
        <pc:picChg chg="mod">
          <ac:chgData name="Bhushan Raj" userId="f899dc9e636432a9" providerId="LiveId" clId="{E15D1A45-B4C2-4A8D-93A2-68541419DAFC}" dt="2023-12-04T01:29:32.071" v="718" actId="1076"/>
          <ac:picMkLst>
            <pc:docMk/>
            <pc:sldMk cId="3135240007" sldId="305"/>
            <ac:picMk id="17" creationId="{C6194FFE-36C3-4DA5-1ACD-E42323326498}"/>
          </ac:picMkLst>
        </pc:picChg>
      </pc:sldChg>
      <pc:sldChg chg="del">
        <pc:chgData name="Bhushan Raj" userId="f899dc9e636432a9" providerId="LiveId" clId="{E15D1A45-B4C2-4A8D-93A2-68541419DAFC}" dt="2023-12-03T22:09:29.159" v="318" actId="2696"/>
        <pc:sldMkLst>
          <pc:docMk/>
          <pc:sldMk cId="1843027477" sldId="309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478445737" sldId="727"/>
        </pc:sldMkLst>
      </pc:sldChg>
      <pc:sldChg chg="del">
        <pc:chgData name="Bhushan Raj" userId="f899dc9e636432a9" providerId="LiveId" clId="{E15D1A45-B4C2-4A8D-93A2-68541419DAFC}" dt="2023-12-03T22:09:31.845" v="319" actId="2696"/>
        <pc:sldMkLst>
          <pc:docMk/>
          <pc:sldMk cId="2034601736" sldId="744"/>
        </pc:sldMkLst>
      </pc:sldChg>
      <pc:sldChg chg="modSp del mod">
        <pc:chgData name="Bhushan Raj" userId="f899dc9e636432a9" providerId="LiveId" clId="{E15D1A45-B4C2-4A8D-93A2-68541419DAFC}" dt="2023-12-03T23:51:04.124" v="393" actId="2696"/>
        <pc:sldMkLst>
          <pc:docMk/>
          <pc:sldMk cId="1248242251" sldId="983"/>
        </pc:sldMkLst>
        <pc:spChg chg="mod">
          <ac:chgData name="Bhushan Raj" userId="f899dc9e636432a9" providerId="LiveId" clId="{E15D1A45-B4C2-4A8D-93A2-68541419DAFC}" dt="2023-12-03T23:30:08.979" v="392" actId="403"/>
          <ac:spMkLst>
            <pc:docMk/>
            <pc:sldMk cId="1248242251" sldId="983"/>
            <ac:spMk id="2" creationId="{1E81C4CF-D231-E6CB-6BA8-D29FF301EC81}"/>
          </ac:spMkLst>
        </pc:spChg>
        <pc:spChg chg="mod">
          <ac:chgData name="Bhushan Raj" userId="f899dc9e636432a9" providerId="LiveId" clId="{E15D1A45-B4C2-4A8D-93A2-68541419DAFC}" dt="2023-12-03T23:27:52.185" v="388" actId="20577"/>
          <ac:spMkLst>
            <pc:docMk/>
            <pc:sldMk cId="1248242251" sldId="983"/>
            <ac:spMk id="5" creationId="{2B976B60-B7E9-22A4-1ADB-05894226F309}"/>
          </ac:spMkLst>
        </pc:spChg>
        <pc:spChg chg="mod">
          <ac:chgData name="Bhushan Raj" userId="f899dc9e636432a9" providerId="LiveId" clId="{E15D1A45-B4C2-4A8D-93A2-68541419DAFC}" dt="2023-12-03T23:27:49.514" v="386" actId="20577"/>
          <ac:spMkLst>
            <pc:docMk/>
            <pc:sldMk cId="1248242251" sldId="983"/>
            <ac:spMk id="6" creationId="{0AD7F426-15CF-C066-7418-5433CB068FFD}"/>
          </ac:spMkLst>
        </pc:spChg>
        <pc:spChg chg="mod">
          <ac:chgData name="Bhushan Raj" userId="f899dc9e636432a9" providerId="LiveId" clId="{E15D1A45-B4C2-4A8D-93A2-68541419DAFC}" dt="2023-12-03T22:10:01.035" v="342" actId="14100"/>
          <ac:spMkLst>
            <pc:docMk/>
            <pc:sldMk cId="1248242251" sldId="983"/>
            <ac:spMk id="7" creationId="{2CB8578B-1913-BB84-3958-2337C9EEBA13}"/>
          </ac:spMkLst>
        </pc:spChg>
        <pc:spChg chg="mod">
          <ac:chgData name="Bhushan Raj" userId="f899dc9e636432a9" providerId="LiveId" clId="{E15D1A45-B4C2-4A8D-93A2-68541419DAFC}" dt="2023-12-03T23:27:30.675" v="378" actId="6549"/>
          <ac:spMkLst>
            <pc:docMk/>
            <pc:sldMk cId="1248242251" sldId="983"/>
            <ac:spMk id="26" creationId="{12B4FC5B-AB9D-0ADD-AD49-5FBBE8AF0DB9}"/>
          </ac:spMkLst>
        </pc:spChg>
        <pc:spChg chg="mod">
          <ac:chgData name="Bhushan Raj" userId="f899dc9e636432a9" providerId="LiveId" clId="{E15D1A45-B4C2-4A8D-93A2-68541419DAFC}" dt="2023-12-03T23:27:39.188" v="379" actId="20577"/>
          <ac:spMkLst>
            <pc:docMk/>
            <pc:sldMk cId="1248242251" sldId="983"/>
            <ac:spMk id="27" creationId="{BEC49376-333A-8F5F-F94D-272454A8A46A}"/>
          </ac:spMkLst>
        </pc:spChg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196734031" sldId="1007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318196008" sldId="1008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517781648" sldId="1016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818245244" sldId="1022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697390053" sldId="1024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594660906" sldId="1026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461080476" sldId="1028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339590751" sldId="1029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529528380" sldId="1030"/>
        </pc:sldMkLst>
      </pc:sldChg>
      <pc:sldChg chg="del">
        <pc:chgData name="Bhushan Raj" userId="f899dc9e636432a9" providerId="LiveId" clId="{E15D1A45-B4C2-4A8D-93A2-68541419DAFC}" dt="2023-12-03T22:10:22.360" v="345" actId="2696"/>
        <pc:sldMkLst>
          <pc:docMk/>
          <pc:sldMk cId="3814216586" sldId="1037"/>
        </pc:sldMkLst>
      </pc:sldChg>
      <pc:sldChg chg="del">
        <pc:chgData name="Bhushan Raj" userId="f899dc9e636432a9" providerId="LiveId" clId="{E15D1A45-B4C2-4A8D-93A2-68541419DAFC}" dt="2023-12-03T22:10:24.871" v="346" actId="2696"/>
        <pc:sldMkLst>
          <pc:docMk/>
          <pc:sldMk cId="298889209" sldId="1077"/>
        </pc:sldMkLst>
      </pc:sldChg>
      <pc:sldChg chg="del">
        <pc:chgData name="Bhushan Raj" userId="f899dc9e636432a9" providerId="LiveId" clId="{E15D1A45-B4C2-4A8D-93A2-68541419DAFC}" dt="2023-12-03T22:10:26.654" v="347" actId="2696"/>
        <pc:sldMkLst>
          <pc:docMk/>
          <pc:sldMk cId="1522972584" sldId="1084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365366191" sldId="1110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679514599" sldId="1113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053642193" sldId="1117"/>
        </pc:sldMkLst>
      </pc:sldChg>
      <pc:sldChg chg="del">
        <pc:chgData name="Bhushan Raj" userId="f899dc9e636432a9" providerId="LiveId" clId="{E15D1A45-B4C2-4A8D-93A2-68541419DAFC}" dt="2023-12-03T19:48:26.406" v="260" actId="2696"/>
        <pc:sldMkLst>
          <pc:docMk/>
          <pc:sldMk cId="836629675" sldId="1129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500823602" sldId="1130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688854400" sldId="1131"/>
        </pc:sldMkLst>
      </pc:sldChg>
      <pc:sldChg chg="add del">
        <pc:chgData name="Bhushan Raj" userId="f899dc9e636432a9" providerId="LiveId" clId="{E15D1A45-B4C2-4A8D-93A2-68541419DAFC}" dt="2023-12-03T23:28:03.308" v="389" actId="2696"/>
        <pc:sldMkLst>
          <pc:docMk/>
          <pc:sldMk cId="3850401756" sldId="1132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563761364" sldId="1133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578120788" sldId="1135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753480084" sldId="1137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91192392" sldId="1139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582589654" sldId="1141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744280770" sldId="1142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844688763" sldId="1144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3990639372" sldId="1145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987895911" sldId="1147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2214505239" sldId="1149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1486901679" sldId="1202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098461872" sldId="1206"/>
        </pc:sldMkLst>
      </pc:sldChg>
      <pc:sldChg chg="del">
        <pc:chgData name="Bhushan Raj" userId="f899dc9e636432a9" providerId="LiveId" clId="{E15D1A45-B4C2-4A8D-93A2-68541419DAFC}" dt="2023-12-03T22:10:56.322" v="350" actId="2696"/>
        <pc:sldMkLst>
          <pc:docMk/>
          <pc:sldMk cId="597305608" sldId="1207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407746955" sldId="1208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72946432" sldId="1209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592766508" sldId="1211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511647297" sldId="1212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054774610" sldId="1213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2703755100" sldId="1214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653930992" sldId="1215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1781213199" sldId="1217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3705911593" sldId="1218"/>
        </pc:sldMkLst>
      </pc:sldChg>
      <pc:sldChg chg="del">
        <pc:chgData name="Bhushan Raj" userId="f899dc9e636432a9" providerId="LiveId" clId="{E15D1A45-B4C2-4A8D-93A2-68541419DAFC}" dt="2023-12-03T22:11:11.231" v="351" actId="2696"/>
        <pc:sldMkLst>
          <pc:docMk/>
          <pc:sldMk cId="3002529189" sldId="1220"/>
        </pc:sldMkLst>
      </pc:sldChg>
      <pc:sldChg chg="del">
        <pc:chgData name="Bhushan Raj" userId="f899dc9e636432a9" providerId="LiveId" clId="{E15D1A45-B4C2-4A8D-93A2-68541419DAFC}" dt="2023-12-03T23:28:05.078" v="390" actId="2696"/>
        <pc:sldMkLst>
          <pc:docMk/>
          <pc:sldMk cId="914868965" sldId="1221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074506308" sldId="1222"/>
        </pc:sldMkLst>
      </pc:sldChg>
      <pc:sldChg chg="addSp delSp modSp new del mod modClrScheme chgLayout">
        <pc:chgData name="Bhushan Raj" userId="f899dc9e636432a9" providerId="LiveId" clId="{E15D1A45-B4C2-4A8D-93A2-68541419DAFC}" dt="2023-12-04T02:26:06.257" v="1010" actId="2696"/>
        <pc:sldMkLst>
          <pc:docMk/>
          <pc:sldMk cId="3280507720" sldId="1222"/>
        </pc:sldMkLst>
        <pc:spChg chg="mod ord">
          <ac:chgData name="Bhushan Raj" userId="f899dc9e636432a9" providerId="LiveId" clId="{E15D1A45-B4C2-4A8D-93A2-68541419DAFC}" dt="2023-12-04T01:22:59.614" v="416" actId="700"/>
          <ac:spMkLst>
            <pc:docMk/>
            <pc:sldMk cId="3280507720" sldId="1222"/>
            <ac:spMk id="2" creationId="{DBA73A18-9317-FE7C-7035-C04F549191A9}"/>
          </ac:spMkLst>
        </pc:spChg>
        <pc:spChg chg="add del mod ord">
          <ac:chgData name="Bhushan Raj" userId="f899dc9e636432a9" providerId="LiveId" clId="{E15D1A45-B4C2-4A8D-93A2-68541419DAFC}" dt="2023-12-04T01:26:22.109" v="530" actId="14100"/>
          <ac:spMkLst>
            <pc:docMk/>
            <pc:sldMk cId="3280507720" sldId="1222"/>
            <ac:spMk id="3" creationId="{67E27075-30E7-EBCD-3BF4-67890F7EE7A8}"/>
          </ac:spMkLst>
        </pc:spChg>
        <pc:spChg chg="mod ord">
          <ac:chgData name="Bhushan Raj" userId="f899dc9e636432a9" providerId="LiveId" clId="{E15D1A45-B4C2-4A8D-93A2-68541419DAFC}" dt="2023-12-04T01:22:59.614" v="416" actId="700"/>
          <ac:spMkLst>
            <pc:docMk/>
            <pc:sldMk cId="3280507720" sldId="1222"/>
            <ac:spMk id="4" creationId="{840BADBE-82FE-70E5-4778-26DE501B864C}"/>
          </ac:spMkLst>
        </pc:spChg>
        <pc:spChg chg="add del mod ord">
          <ac:chgData name="Bhushan Raj" userId="f899dc9e636432a9" providerId="LiveId" clId="{E15D1A45-B4C2-4A8D-93A2-68541419DAFC}" dt="2023-12-04T01:22:59.614" v="416" actId="700"/>
          <ac:spMkLst>
            <pc:docMk/>
            <pc:sldMk cId="3280507720" sldId="1222"/>
            <ac:spMk id="5" creationId="{2B56E38D-5C2C-A8B6-E099-4786E91F1CAD}"/>
          </ac:spMkLst>
        </pc:spChg>
        <pc:spChg chg="add del mod ord">
          <ac:chgData name="Bhushan Raj" userId="f899dc9e636432a9" providerId="LiveId" clId="{E15D1A45-B4C2-4A8D-93A2-68541419DAFC}" dt="2023-12-04T01:22:59.614" v="416" actId="700"/>
          <ac:spMkLst>
            <pc:docMk/>
            <pc:sldMk cId="3280507720" sldId="1222"/>
            <ac:spMk id="6" creationId="{4415801C-C49D-B595-8DD3-5A1033C859A1}"/>
          </ac:spMkLst>
        </pc:spChg>
        <pc:spChg chg="add mod">
          <ac:chgData name="Bhushan Raj" userId="f899dc9e636432a9" providerId="LiveId" clId="{E15D1A45-B4C2-4A8D-93A2-68541419DAFC}" dt="2023-12-04T01:26:23.830" v="531" actId="14100"/>
          <ac:spMkLst>
            <pc:docMk/>
            <pc:sldMk cId="3280507720" sldId="1222"/>
            <ac:spMk id="7" creationId="{D8EE62D4-B308-9314-5078-4D6D6B5D704D}"/>
          </ac:spMkLst>
        </pc:spChg>
      </pc:sldChg>
      <pc:sldChg chg="modSp add mod">
        <pc:chgData name="Bhushan Raj" userId="f899dc9e636432a9" providerId="LiveId" clId="{E15D1A45-B4C2-4A8D-93A2-68541419DAFC}" dt="2023-12-04T04:28:47.922" v="1388" actId="20577"/>
        <pc:sldMkLst>
          <pc:docMk/>
          <pc:sldMk cId="3048744372" sldId="1223"/>
        </pc:sldMkLst>
        <pc:spChg chg="mod">
          <ac:chgData name="Bhushan Raj" userId="f899dc9e636432a9" providerId="LiveId" clId="{E15D1A45-B4C2-4A8D-93A2-68541419DAFC}" dt="2023-12-04T04:15:58.271" v="1217" actId="20577"/>
          <ac:spMkLst>
            <pc:docMk/>
            <pc:sldMk cId="3048744372" sldId="1223"/>
            <ac:spMk id="2" creationId="{DBA73A18-9317-FE7C-7035-C04F549191A9}"/>
          </ac:spMkLst>
        </pc:spChg>
        <pc:spChg chg="mod">
          <ac:chgData name="Bhushan Raj" userId="f899dc9e636432a9" providerId="LiveId" clId="{E15D1A45-B4C2-4A8D-93A2-68541419DAFC}" dt="2023-12-04T04:21:49.405" v="1219" actId="20577"/>
          <ac:spMkLst>
            <pc:docMk/>
            <pc:sldMk cId="3048744372" sldId="1223"/>
            <ac:spMk id="3" creationId="{67E27075-30E7-EBCD-3BF4-67890F7EE7A8}"/>
          </ac:spMkLst>
        </pc:spChg>
        <pc:spChg chg="mod">
          <ac:chgData name="Bhushan Raj" userId="f899dc9e636432a9" providerId="LiveId" clId="{E15D1A45-B4C2-4A8D-93A2-68541419DAFC}" dt="2023-12-04T04:28:47.922" v="1388" actId="20577"/>
          <ac:spMkLst>
            <pc:docMk/>
            <pc:sldMk cId="3048744372" sldId="1223"/>
            <ac:spMk id="7" creationId="{D8EE62D4-B308-9314-5078-4D6D6B5D704D}"/>
          </ac:spMkLst>
        </pc:spChg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3470627974" sldId="1223"/>
        </pc:sldMkLst>
      </pc:sldChg>
      <pc:sldChg chg="del">
        <pc:chgData name="Bhushan Raj" userId="f899dc9e636432a9" providerId="LiveId" clId="{E15D1A45-B4C2-4A8D-93A2-68541419DAFC}" dt="2023-12-03T22:10:53.361" v="349" actId="2696"/>
        <pc:sldMkLst>
          <pc:docMk/>
          <pc:sldMk cId="1638992615" sldId="1224"/>
        </pc:sldMkLst>
      </pc:sldChg>
      <pc:sldChg chg="addSp delSp modSp new mod">
        <pc:chgData name="Bhushan Raj" userId="f899dc9e636432a9" providerId="LiveId" clId="{E15D1A45-B4C2-4A8D-93A2-68541419DAFC}" dt="2023-12-04T04:15:40.400" v="1202" actId="20577"/>
        <pc:sldMkLst>
          <pc:docMk/>
          <pc:sldMk cId="1712572683" sldId="1224"/>
        </pc:sldMkLst>
        <pc:spChg chg="mod">
          <ac:chgData name="Bhushan Raj" userId="f899dc9e636432a9" providerId="LiveId" clId="{E15D1A45-B4C2-4A8D-93A2-68541419DAFC}" dt="2023-12-04T04:04:53.631" v="1018" actId="20577"/>
          <ac:spMkLst>
            <pc:docMk/>
            <pc:sldMk cId="1712572683" sldId="1224"/>
            <ac:spMk id="2" creationId="{0697CCF7-A9E3-83D3-9776-03DD8111DF5D}"/>
          </ac:spMkLst>
        </pc:spChg>
        <pc:spChg chg="del">
          <ac:chgData name="Bhushan Raj" userId="f899dc9e636432a9" providerId="LiveId" clId="{E15D1A45-B4C2-4A8D-93A2-68541419DAFC}" dt="2023-12-04T04:05:03.773" v="1019" actId="478"/>
          <ac:spMkLst>
            <pc:docMk/>
            <pc:sldMk cId="1712572683" sldId="1224"/>
            <ac:spMk id="3" creationId="{A20B42A1-FFDC-8E86-40CE-24F80DDFD7A9}"/>
          </ac:spMkLst>
        </pc:spChg>
        <pc:spChg chg="add del mod">
          <ac:chgData name="Bhushan Raj" userId="f899dc9e636432a9" providerId="LiveId" clId="{E15D1A45-B4C2-4A8D-93A2-68541419DAFC}" dt="2023-12-04T04:08:17.369" v="1053"/>
          <ac:spMkLst>
            <pc:docMk/>
            <pc:sldMk cId="1712572683" sldId="1224"/>
            <ac:spMk id="11" creationId="{B42AF5C2-6E20-A9C6-5DB3-90820C3AC06B}"/>
          </ac:spMkLst>
        </pc:spChg>
        <pc:spChg chg="add mod">
          <ac:chgData name="Bhushan Raj" userId="f899dc9e636432a9" providerId="LiveId" clId="{E15D1A45-B4C2-4A8D-93A2-68541419DAFC}" dt="2023-12-04T04:13:21.530" v="1177" actId="207"/>
          <ac:spMkLst>
            <pc:docMk/>
            <pc:sldMk cId="1712572683" sldId="1224"/>
            <ac:spMk id="12" creationId="{5351A4F4-0D54-43D2-8E24-D1EF31504EE7}"/>
          </ac:spMkLst>
        </pc:spChg>
        <pc:spChg chg="add mod">
          <ac:chgData name="Bhushan Raj" userId="f899dc9e636432a9" providerId="LiveId" clId="{E15D1A45-B4C2-4A8D-93A2-68541419DAFC}" dt="2023-12-04T04:13:38.148" v="1182" actId="1076"/>
          <ac:spMkLst>
            <pc:docMk/>
            <pc:sldMk cId="1712572683" sldId="1224"/>
            <ac:spMk id="13" creationId="{CDD2B3E9-00BC-E7CF-DC29-FCFE6416B42F}"/>
          </ac:spMkLst>
        </pc:spChg>
        <pc:spChg chg="add mod">
          <ac:chgData name="Bhushan Raj" userId="f899dc9e636432a9" providerId="LiveId" clId="{E15D1A45-B4C2-4A8D-93A2-68541419DAFC}" dt="2023-12-04T04:15:20.298" v="1198" actId="1076"/>
          <ac:spMkLst>
            <pc:docMk/>
            <pc:sldMk cId="1712572683" sldId="1224"/>
            <ac:spMk id="14" creationId="{BB31154B-853F-552B-65FF-2CC60C429D20}"/>
          </ac:spMkLst>
        </pc:spChg>
        <pc:spChg chg="add mod">
          <ac:chgData name="Bhushan Raj" userId="f899dc9e636432a9" providerId="LiveId" clId="{E15D1A45-B4C2-4A8D-93A2-68541419DAFC}" dt="2023-12-04T04:15:40.400" v="1202" actId="20577"/>
          <ac:spMkLst>
            <pc:docMk/>
            <pc:sldMk cId="1712572683" sldId="1224"/>
            <ac:spMk id="15" creationId="{58721887-0134-671C-A242-3D3345EC23C7}"/>
          </ac:spMkLst>
        </pc:spChg>
        <pc:picChg chg="add mod">
          <ac:chgData name="Bhushan Raj" userId="f899dc9e636432a9" providerId="LiveId" clId="{E15D1A45-B4C2-4A8D-93A2-68541419DAFC}" dt="2023-12-04T04:06:29.544" v="1032" actId="14100"/>
          <ac:picMkLst>
            <pc:docMk/>
            <pc:sldMk cId="1712572683" sldId="1224"/>
            <ac:picMk id="6" creationId="{7D6AB6A1-159A-5D65-962C-9C2A9AA80061}"/>
          </ac:picMkLst>
        </pc:picChg>
        <pc:picChg chg="add del mod">
          <ac:chgData name="Bhushan Raj" userId="f899dc9e636432a9" providerId="LiveId" clId="{E15D1A45-B4C2-4A8D-93A2-68541419DAFC}" dt="2023-12-04T04:06:56.330" v="1038" actId="478"/>
          <ac:picMkLst>
            <pc:docMk/>
            <pc:sldMk cId="1712572683" sldId="1224"/>
            <ac:picMk id="8" creationId="{0730344C-10AE-F8D2-6775-1D324BF0D9A1}"/>
          </ac:picMkLst>
        </pc:picChg>
        <pc:picChg chg="add del mod">
          <ac:chgData name="Bhushan Raj" userId="f899dc9e636432a9" providerId="LiveId" clId="{E15D1A45-B4C2-4A8D-93A2-68541419DAFC}" dt="2023-12-04T04:07:00.401" v="1041" actId="478"/>
          <ac:picMkLst>
            <pc:docMk/>
            <pc:sldMk cId="1712572683" sldId="1224"/>
            <ac:picMk id="9" creationId="{311E4AA8-8D83-8AB7-D64D-AE0D9696D0E7}"/>
          </ac:picMkLst>
        </pc:picChg>
        <pc:picChg chg="add mod">
          <ac:chgData name="Bhushan Raj" userId="f899dc9e636432a9" providerId="LiveId" clId="{E15D1A45-B4C2-4A8D-93A2-68541419DAFC}" dt="2023-12-04T04:06:57.839" v="1039" actId="1076"/>
          <ac:picMkLst>
            <pc:docMk/>
            <pc:sldMk cId="1712572683" sldId="1224"/>
            <ac:picMk id="10" creationId="{3A17E295-F8F9-DC6F-65ED-EC65BFF6497D}"/>
          </ac:picMkLst>
        </pc:picChg>
      </pc:sldChg>
      <pc:sldChg chg="modSp add mod">
        <pc:chgData name="Bhushan Raj" userId="f899dc9e636432a9" providerId="LiveId" clId="{E15D1A45-B4C2-4A8D-93A2-68541419DAFC}" dt="2023-12-04T04:30:10.861" v="1401" actId="14100"/>
        <pc:sldMkLst>
          <pc:docMk/>
          <pc:sldMk cId="76458876" sldId="1225"/>
        </pc:sldMkLst>
        <pc:spChg chg="mod">
          <ac:chgData name="Bhushan Raj" userId="f899dc9e636432a9" providerId="LiveId" clId="{E15D1A45-B4C2-4A8D-93A2-68541419DAFC}" dt="2023-12-04T04:27:22.790" v="1336" actId="20577"/>
          <ac:spMkLst>
            <pc:docMk/>
            <pc:sldMk cId="76458876" sldId="1225"/>
            <ac:spMk id="2" creationId="{DBA73A18-9317-FE7C-7035-C04F549191A9}"/>
          </ac:spMkLst>
        </pc:spChg>
        <pc:spChg chg="mod">
          <ac:chgData name="Bhushan Raj" userId="f899dc9e636432a9" providerId="LiveId" clId="{E15D1A45-B4C2-4A8D-93A2-68541419DAFC}" dt="2023-12-04T04:30:10.861" v="1401" actId="14100"/>
          <ac:spMkLst>
            <pc:docMk/>
            <pc:sldMk cId="76458876" sldId="1225"/>
            <ac:spMk id="7" creationId="{D8EE62D4-B308-9314-5078-4D6D6B5D704D}"/>
          </ac:spMkLst>
        </pc:spChg>
      </pc:sldChg>
      <pc:sldChg chg="del">
        <pc:chgData name="Bhushan Raj" userId="f899dc9e636432a9" providerId="LiveId" clId="{E15D1A45-B4C2-4A8D-93A2-68541419DAFC}" dt="2023-12-03T22:10:28.729" v="348" actId="2696"/>
        <pc:sldMkLst>
          <pc:docMk/>
          <pc:sldMk cId="2834195722" sldId="1225"/>
        </pc:sldMkLst>
      </pc:sldChg>
    </pc:docChg>
  </pc:docChgLst>
  <pc:docChgLst>
    <pc:chgData name="Bhushan Raj" userId="f899dc9e636432a9" providerId="LiveId" clId="{D47E91EB-51EE-4F22-8CDD-E3A791FF8F6E}"/>
    <pc:docChg chg="undo custSel addSld delSld modSld addSection delSection">
      <pc:chgData name="Bhushan Raj" userId="f899dc9e636432a9" providerId="LiveId" clId="{D47E91EB-51EE-4F22-8CDD-E3A791FF8F6E}" dt="2023-12-04T19:12:22.691" v="830" actId="20577"/>
      <pc:docMkLst>
        <pc:docMk/>
      </pc:docMkLst>
      <pc:sldChg chg="addSp modSp mod">
        <pc:chgData name="Bhushan Raj" userId="f899dc9e636432a9" providerId="LiveId" clId="{D47E91EB-51EE-4F22-8CDD-E3A791FF8F6E}" dt="2023-12-04T19:10:29.337" v="814" actId="207"/>
        <pc:sldMkLst>
          <pc:docMk/>
          <pc:sldMk cId="1440188640" sldId="256"/>
        </pc:sldMkLst>
        <pc:spChg chg="mod">
          <ac:chgData name="Bhushan Raj" userId="f899dc9e636432a9" providerId="LiveId" clId="{D47E91EB-51EE-4F22-8CDD-E3A791FF8F6E}" dt="2023-12-04T19:00:01.672" v="0" actId="6549"/>
          <ac:spMkLst>
            <pc:docMk/>
            <pc:sldMk cId="1440188640" sldId="256"/>
            <ac:spMk id="2" creationId="{00000000-0000-0000-0000-000000000000}"/>
          </ac:spMkLst>
        </pc:spChg>
        <pc:spChg chg="mod">
          <ac:chgData name="Bhushan Raj" userId="f899dc9e636432a9" providerId="LiveId" clId="{D47E91EB-51EE-4F22-8CDD-E3A791FF8F6E}" dt="2023-12-04T19:00:42.116" v="7" actId="1076"/>
          <ac:spMkLst>
            <pc:docMk/>
            <pc:sldMk cId="1440188640" sldId="256"/>
            <ac:spMk id="3" creationId="{00000000-0000-0000-0000-000000000000}"/>
          </ac:spMkLst>
        </pc:spChg>
        <pc:spChg chg="add mod">
          <ac:chgData name="Bhushan Raj" userId="f899dc9e636432a9" providerId="LiveId" clId="{D47E91EB-51EE-4F22-8CDD-E3A791FF8F6E}" dt="2023-12-04T19:10:29.337" v="814" actId="207"/>
          <ac:spMkLst>
            <pc:docMk/>
            <pc:sldMk cId="1440188640" sldId="256"/>
            <ac:spMk id="5" creationId="{E87598F4-439A-C01C-6921-4A0DF8F5D2BB}"/>
          </ac:spMkLst>
        </pc:spChg>
        <pc:picChg chg="mod">
          <ac:chgData name="Bhushan Raj" userId="f899dc9e636432a9" providerId="LiveId" clId="{D47E91EB-51EE-4F22-8CDD-E3A791FF8F6E}" dt="2023-12-04T19:00:18.067" v="1" actId="1076"/>
          <ac:picMkLst>
            <pc:docMk/>
            <pc:sldMk cId="1440188640" sldId="256"/>
            <ac:picMk id="4" creationId="{31BB308B-47A6-8CE7-ACB7-76A6BA3C4E42}"/>
          </ac:picMkLst>
        </pc:picChg>
      </pc:sldChg>
      <pc:sldChg chg="addSp modSp mod">
        <pc:chgData name="Bhushan Raj" userId="f899dc9e636432a9" providerId="LiveId" clId="{D47E91EB-51EE-4F22-8CDD-E3A791FF8F6E}" dt="2023-12-04T19:05:22.788" v="292" actId="14100"/>
        <pc:sldMkLst>
          <pc:docMk/>
          <pc:sldMk cId="3135240007" sldId="305"/>
        </pc:sldMkLst>
        <pc:spChg chg="add mod">
          <ac:chgData name="Bhushan Raj" userId="f899dc9e636432a9" providerId="LiveId" clId="{D47E91EB-51EE-4F22-8CDD-E3A791FF8F6E}" dt="2023-12-04T19:03:37.433" v="184" actId="1076"/>
          <ac:spMkLst>
            <pc:docMk/>
            <pc:sldMk cId="3135240007" sldId="305"/>
            <ac:spMk id="3" creationId="{A7270AE7-DDD2-7B64-3868-EBF63030FCD0}"/>
          </ac:spMkLst>
        </pc:spChg>
        <pc:spChg chg="add mod">
          <ac:chgData name="Bhushan Raj" userId="f899dc9e636432a9" providerId="LiveId" clId="{D47E91EB-51EE-4F22-8CDD-E3A791FF8F6E}" dt="2023-12-04T19:04:48.773" v="209" actId="1076"/>
          <ac:spMkLst>
            <pc:docMk/>
            <pc:sldMk cId="3135240007" sldId="305"/>
            <ac:spMk id="4" creationId="{A3949C98-81C1-F88D-5C91-B84793536CD6}"/>
          </ac:spMkLst>
        </pc:spChg>
        <pc:spChg chg="add mod">
          <ac:chgData name="Bhushan Raj" userId="f899dc9e636432a9" providerId="LiveId" clId="{D47E91EB-51EE-4F22-8CDD-E3A791FF8F6E}" dt="2023-12-04T19:05:22.788" v="292" actId="14100"/>
          <ac:spMkLst>
            <pc:docMk/>
            <pc:sldMk cId="3135240007" sldId="305"/>
            <ac:spMk id="6" creationId="{26A30F00-B835-FE3E-B2AF-C56067591F0C}"/>
          </ac:spMkLst>
        </pc:spChg>
        <pc:picChg chg="mod">
          <ac:chgData name="Bhushan Raj" userId="f899dc9e636432a9" providerId="LiveId" clId="{D47E91EB-51EE-4F22-8CDD-E3A791FF8F6E}" dt="2023-12-04T19:03:27.275" v="175" actId="1076"/>
          <ac:picMkLst>
            <pc:docMk/>
            <pc:sldMk cId="3135240007" sldId="305"/>
            <ac:picMk id="10" creationId="{5AED8ED0-98EF-1145-94E2-2898A4C288E7}"/>
          </ac:picMkLst>
        </pc:picChg>
        <pc:picChg chg="mod">
          <ac:chgData name="Bhushan Raj" userId="f899dc9e636432a9" providerId="LiveId" clId="{D47E91EB-51EE-4F22-8CDD-E3A791FF8F6E}" dt="2023-12-04T19:04:51.560" v="210" actId="1076"/>
          <ac:picMkLst>
            <pc:docMk/>
            <pc:sldMk cId="3135240007" sldId="305"/>
            <ac:picMk id="13" creationId="{09C3C072-F34F-4AF8-2E86-A98D81520FF2}"/>
          </ac:picMkLst>
        </pc:picChg>
        <pc:picChg chg="mod modCrop">
          <ac:chgData name="Bhushan Raj" userId="f899dc9e636432a9" providerId="LiveId" clId="{D47E91EB-51EE-4F22-8CDD-E3A791FF8F6E}" dt="2023-12-04T19:04:44.874" v="208" actId="1076"/>
          <ac:picMkLst>
            <pc:docMk/>
            <pc:sldMk cId="3135240007" sldId="305"/>
            <ac:picMk id="17" creationId="{C6194FFE-36C3-4DA5-1ACD-E42323326498}"/>
          </ac:picMkLst>
        </pc:picChg>
      </pc:sldChg>
      <pc:sldChg chg="modSp new add del mod">
        <pc:chgData name="Bhushan Raj" userId="f899dc9e636432a9" providerId="LiveId" clId="{D47E91EB-51EE-4F22-8CDD-E3A791FF8F6E}" dt="2023-12-04T19:12:22.691" v="830" actId="20577"/>
        <pc:sldMkLst>
          <pc:docMk/>
          <pc:sldMk cId="2216303537" sldId="1226"/>
        </pc:sldMkLst>
        <pc:spChg chg="mod">
          <ac:chgData name="Bhushan Raj" userId="f899dc9e636432a9" providerId="LiveId" clId="{D47E91EB-51EE-4F22-8CDD-E3A791FF8F6E}" dt="2023-12-04T19:05:42.398" v="302" actId="20577"/>
          <ac:spMkLst>
            <pc:docMk/>
            <pc:sldMk cId="2216303537" sldId="1226"/>
            <ac:spMk id="2" creationId="{BBADEABB-C47B-7E2C-4057-CCC0BAAAC58D}"/>
          </ac:spMkLst>
        </pc:spChg>
        <pc:spChg chg="mod">
          <ac:chgData name="Bhushan Raj" userId="f899dc9e636432a9" providerId="LiveId" clId="{D47E91EB-51EE-4F22-8CDD-E3A791FF8F6E}" dt="2023-12-04T19:12:22.691" v="830" actId="20577"/>
          <ac:spMkLst>
            <pc:docMk/>
            <pc:sldMk cId="2216303537" sldId="1226"/>
            <ac:spMk id="3" creationId="{BA154E16-ED78-B21F-8523-F41F61FFCB13}"/>
          </ac:spMkLst>
        </pc:spChg>
      </pc:sldChg>
      <pc:sldChg chg="new del">
        <pc:chgData name="Bhushan Raj" userId="f899dc9e636432a9" providerId="LiveId" clId="{D47E91EB-51EE-4F22-8CDD-E3A791FF8F6E}" dt="2023-12-04T19:05:36.406" v="294" actId="680"/>
        <pc:sldMkLst>
          <pc:docMk/>
          <pc:sldMk cId="3690673247" sldId="1226"/>
        </pc:sldMkLst>
      </pc:sldChg>
    </pc:docChg>
  </pc:docChgLst>
  <pc:docChgLst>
    <pc:chgData name="Bhushan Raj" userId="f899dc9e636432a9" providerId="LiveId" clId="{52648768-9D33-4FDD-B658-A404FCB3AF9C}"/>
    <pc:docChg chg="undo custSel modSld">
      <pc:chgData name="Bhushan Raj" userId="f899dc9e636432a9" providerId="LiveId" clId="{52648768-9D33-4FDD-B658-A404FCB3AF9C}" dt="2023-12-04T17:14:34.011" v="853" actId="6549"/>
      <pc:docMkLst>
        <pc:docMk/>
      </pc:docMkLst>
      <pc:sldChg chg="modSp mod">
        <pc:chgData name="Bhushan Raj" userId="f899dc9e636432a9" providerId="LiveId" clId="{52648768-9D33-4FDD-B658-A404FCB3AF9C}" dt="2023-12-04T17:14:34.011" v="853" actId="6549"/>
        <pc:sldMkLst>
          <pc:docMk/>
          <pc:sldMk cId="3135240007" sldId="305"/>
        </pc:sldMkLst>
        <pc:spChg chg="mod">
          <ac:chgData name="Bhushan Raj" userId="f899dc9e636432a9" providerId="LiveId" clId="{52648768-9D33-4FDD-B658-A404FCB3AF9C}" dt="2023-12-04T17:14:34.011" v="853" actId="6549"/>
          <ac:spMkLst>
            <pc:docMk/>
            <pc:sldMk cId="3135240007" sldId="305"/>
            <ac:spMk id="14" creationId="{6B7FBE61-2F1C-ED12-E80B-3482E2E07009}"/>
          </ac:spMkLst>
        </pc:spChg>
      </pc:sldChg>
      <pc:sldChg chg="modSp mod">
        <pc:chgData name="Bhushan Raj" userId="f899dc9e636432a9" providerId="LiveId" clId="{52648768-9D33-4FDD-B658-A404FCB3AF9C}" dt="2023-12-04T17:00:40.679" v="852" actId="14100"/>
        <pc:sldMkLst>
          <pc:docMk/>
          <pc:sldMk cId="3048744372" sldId="1223"/>
        </pc:sldMkLst>
        <pc:spChg chg="mod">
          <ac:chgData name="Bhushan Raj" userId="f899dc9e636432a9" providerId="LiveId" clId="{52648768-9D33-4FDD-B658-A404FCB3AF9C}" dt="2023-12-04T17:00:40.679" v="852" actId="14100"/>
          <ac:spMkLst>
            <pc:docMk/>
            <pc:sldMk cId="3048744372" sldId="1223"/>
            <ac:spMk id="3" creationId="{67E27075-30E7-EBCD-3BF4-67890F7EE7A8}"/>
          </ac:spMkLst>
        </pc:spChg>
        <pc:spChg chg="mod">
          <ac:chgData name="Bhushan Raj" userId="f899dc9e636432a9" providerId="LiveId" clId="{52648768-9D33-4FDD-B658-A404FCB3AF9C}" dt="2023-12-04T16:34:57.063" v="38" actId="207"/>
          <ac:spMkLst>
            <pc:docMk/>
            <pc:sldMk cId="3048744372" sldId="1223"/>
            <ac:spMk id="7" creationId="{D8EE62D4-B308-9314-5078-4D6D6B5D704D}"/>
          </ac:spMkLst>
        </pc:spChg>
      </pc:sldChg>
      <pc:sldChg chg="modSp mod">
        <pc:chgData name="Bhushan Raj" userId="f899dc9e636432a9" providerId="LiveId" clId="{52648768-9D33-4FDD-B658-A404FCB3AF9C}" dt="2023-12-04T16:31:29.876" v="37" actId="1076"/>
        <pc:sldMkLst>
          <pc:docMk/>
          <pc:sldMk cId="1712572683" sldId="1224"/>
        </pc:sldMkLst>
        <pc:spChg chg="mod">
          <ac:chgData name="Bhushan Raj" userId="f899dc9e636432a9" providerId="LiveId" clId="{52648768-9D33-4FDD-B658-A404FCB3AF9C}" dt="2023-12-04T16:31:29.876" v="37" actId="1076"/>
          <ac:spMkLst>
            <pc:docMk/>
            <pc:sldMk cId="1712572683" sldId="1224"/>
            <ac:spMk id="12" creationId="{5351A4F4-0D54-43D2-8E24-D1EF31504EE7}"/>
          </ac:spMkLst>
        </pc:spChg>
        <pc:spChg chg="mod">
          <ac:chgData name="Bhushan Raj" userId="f899dc9e636432a9" providerId="LiveId" clId="{52648768-9D33-4FDD-B658-A404FCB3AF9C}" dt="2023-12-04T16:31:10.985" v="31" actId="1076"/>
          <ac:spMkLst>
            <pc:docMk/>
            <pc:sldMk cId="1712572683" sldId="1224"/>
            <ac:spMk id="13" creationId="{CDD2B3E9-00BC-E7CF-DC29-FCFE6416B42F}"/>
          </ac:spMkLst>
        </pc:spChg>
        <pc:spChg chg="mod">
          <ac:chgData name="Bhushan Raj" userId="f899dc9e636432a9" providerId="LiveId" clId="{52648768-9D33-4FDD-B658-A404FCB3AF9C}" dt="2023-12-04T16:31:27.090" v="36" actId="1076"/>
          <ac:spMkLst>
            <pc:docMk/>
            <pc:sldMk cId="1712572683" sldId="1224"/>
            <ac:spMk id="14" creationId="{BB31154B-853F-552B-65FF-2CC60C429D20}"/>
          </ac:spMkLst>
        </pc:spChg>
        <pc:spChg chg="mod">
          <ac:chgData name="Bhushan Raj" userId="f899dc9e636432a9" providerId="LiveId" clId="{52648768-9D33-4FDD-B658-A404FCB3AF9C}" dt="2023-12-04T16:31:07.881" v="30" actId="1076"/>
          <ac:spMkLst>
            <pc:docMk/>
            <pc:sldMk cId="1712572683" sldId="1224"/>
            <ac:spMk id="15" creationId="{58721887-0134-671C-A242-3D3345EC23C7}"/>
          </ac:spMkLst>
        </pc:spChg>
        <pc:spChg chg="mod">
          <ac:chgData name="Bhushan Raj" userId="f899dc9e636432a9" providerId="LiveId" clId="{52648768-9D33-4FDD-B658-A404FCB3AF9C}" dt="2023-12-04T16:30:54.965" v="28" actId="1076"/>
          <ac:spMkLst>
            <pc:docMk/>
            <pc:sldMk cId="1712572683" sldId="1224"/>
            <ac:spMk id="16" creationId="{A47E2639-66D0-4A52-8ECF-1E067D45CA66}"/>
          </ac:spMkLst>
        </pc:spChg>
        <pc:spChg chg="mod">
          <ac:chgData name="Bhushan Raj" userId="f899dc9e636432a9" providerId="LiveId" clId="{52648768-9D33-4FDD-B658-A404FCB3AF9C}" dt="2023-12-04T16:31:23.959" v="35" actId="1076"/>
          <ac:spMkLst>
            <pc:docMk/>
            <pc:sldMk cId="1712572683" sldId="1224"/>
            <ac:spMk id="17" creationId="{DAC7F4E2-871F-4BF0-A786-B97A7DA67F16}"/>
          </ac:spMkLst>
        </pc:spChg>
        <pc:spChg chg="mod">
          <ac:chgData name="Bhushan Raj" userId="f899dc9e636432a9" providerId="LiveId" clId="{52648768-9D33-4FDD-B658-A404FCB3AF9C}" dt="2023-12-04T16:31:20.799" v="34" actId="1076"/>
          <ac:spMkLst>
            <pc:docMk/>
            <pc:sldMk cId="1712572683" sldId="1224"/>
            <ac:spMk id="18" creationId="{36AA7583-105B-4401-9F2E-6454319FE505}"/>
          </ac:spMkLst>
        </pc:spChg>
        <pc:spChg chg="mod">
          <ac:chgData name="Bhushan Raj" userId="f899dc9e636432a9" providerId="LiveId" clId="{52648768-9D33-4FDD-B658-A404FCB3AF9C}" dt="2023-12-04T16:30:47.641" v="27" actId="6549"/>
          <ac:spMkLst>
            <pc:docMk/>
            <pc:sldMk cId="1712572683" sldId="1224"/>
            <ac:spMk id="19" creationId="{3E18C397-C2E1-40EA-B815-A49062BC7C5A}"/>
          </ac:spMkLst>
        </pc:spChg>
        <pc:picChg chg="mod modCrop">
          <ac:chgData name="Bhushan Raj" userId="f899dc9e636432a9" providerId="LiveId" clId="{52648768-9D33-4FDD-B658-A404FCB3AF9C}" dt="2023-12-04T16:29:25.857" v="6" actId="732"/>
          <ac:picMkLst>
            <pc:docMk/>
            <pc:sldMk cId="1712572683" sldId="1224"/>
            <ac:picMk id="5" creationId="{62FE03F1-D2EC-451F-8341-86A598D538EF}"/>
          </ac:picMkLst>
        </pc:picChg>
        <pc:picChg chg="mod ord modCrop">
          <ac:chgData name="Bhushan Raj" userId="f899dc9e636432a9" providerId="LiveId" clId="{52648768-9D33-4FDD-B658-A404FCB3AF9C}" dt="2023-12-04T16:30:18.100" v="20" actId="167"/>
          <ac:picMkLst>
            <pc:docMk/>
            <pc:sldMk cId="1712572683" sldId="1224"/>
            <ac:picMk id="6" creationId="{7D6AB6A1-159A-5D65-962C-9C2A9AA80061}"/>
          </ac:picMkLst>
        </pc:picChg>
        <pc:picChg chg="mod">
          <ac:chgData name="Bhushan Raj" userId="f899dc9e636432a9" providerId="LiveId" clId="{52648768-9D33-4FDD-B658-A404FCB3AF9C}" dt="2023-12-04T16:29:53.838" v="14" actId="1076"/>
          <ac:picMkLst>
            <pc:docMk/>
            <pc:sldMk cId="1712572683" sldId="1224"/>
            <ac:picMk id="10" creationId="{3A17E295-F8F9-DC6F-65ED-EC65BFF6497D}"/>
          </ac:picMkLst>
        </pc:picChg>
        <pc:picChg chg="mod">
          <ac:chgData name="Bhushan Raj" userId="f899dc9e636432a9" providerId="LiveId" clId="{52648768-9D33-4FDD-B658-A404FCB3AF9C}" dt="2023-12-04T16:29:09.387" v="4" actId="1076"/>
          <ac:picMkLst>
            <pc:docMk/>
            <pc:sldMk cId="1712572683" sldId="1224"/>
            <ac:picMk id="11" creationId="{9DB8EC01-5A96-4255-AB82-754DE657488F}"/>
          </ac:picMkLst>
        </pc:picChg>
      </pc:sldChg>
      <pc:sldChg chg="addSp modSp mod">
        <pc:chgData name="Bhushan Raj" userId="f899dc9e636432a9" providerId="LiveId" clId="{52648768-9D33-4FDD-B658-A404FCB3AF9C}" dt="2023-12-04T17:00:28.943" v="851" actId="207"/>
        <pc:sldMkLst>
          <pc:docMk/>
          <pc:sldMk cId="76458876" sldId="1225"/>
        </pc:sldMkLst>
        <pc:spChg chg="mod">
          <ac:chgData name="Bhushan Raj" userId="f899dc9e636432a9" providerId="LiveId" clId="{52648768-9D33-4FDD-B658-A404FCB3AF9C}" dt="2023-12-04T17:00:28.943" v="851" actId="207"/>
          <ac:spMkLst>
            <pc:docMk/>
            <pc:sldMk cId="76458876" sldId="1225"/>
            <ac:spMk id="3" creationId="{67E27075-30E7-EBCD-3BF4-67890F7EE7A8}"/>
          </ac:spMkLst>
        </pc:spChg>
        <pc:spChg chg="add mod">
          <ac:chgData name="Bhushan Raj" userId="f899dc9e636432a9" providerId="LiveId" clId="{52648768-9D33-4FDD-B658-A404FCB3AF9C}" dt="2023-12-04T17:00:19.704" v="849" actId="1076"/>
          <ac:spMkLst>
            <pc:docMk/>
            <pc:sldMk cId="76458876" sldId="1225"/>
            <ac:spMk id="5" creationId="{18ADD201-B32F-9235-57E0-8329E3C83A95}"/>
          </ac:spMkLst>
        </pc:spChg>
        <pc:spChg chg="add mod">
          <ac:chgData name="Bhushan Raj" userId="f899dc9e636432a9" providerId="LiveId" clId="{52648768-9D33-4FDD-B658-A404FCB3AF9C}" dt="2023-12-04T17:00:23.164" v="850" actId="1076"/>
          <ac:spMkLst>
            <pc:docMk/>
            <pc:sldMk cId="76458876" sldId="1225"/>
            <ac:spMk id="6" creationId="{AED81C04-A366-1699-A634-7DCFDEB60899}"/>
          </ac:spMkLst>
        </pc:spChg>
        <pc:spChg chg="mod">
          <ac:chgData name="Bhushan Raj" userId="f899dc9e636432a9" providerId="LiveId" clId="{52648768-9D33-4FDD-B658-A404FCB3AF9C}" dt="2023-12-04T17:00:02.842" v="848" actId="207"/>
          <ac:spMkLst>
            <pc:docMk/>
            <pc:sldMk cId="76458876" sldId="1225"/>
            <ac:spMk id="7" creationId="{D8EE62D4-B308-9314-5078-4D6D6B5D704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0FFF95-B4C8-4C44-91B1-C709831C83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64F8E-A04A-4CC6-9386-524B18D485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22A96E3-564A-4BAC-BDD5-B65FD4A895B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ECEEE-2769-4995-BF24-1E75097AB7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99622-C962-4C8F-914D-E4E83CA03D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3106178-2F8F-44D4-A2FC-2607D260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9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09CC658-2A16-5046-98C0-0EE61C86D68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A654911-11AD-724B-933A-7B4D4515C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06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you all for this meeting for TxDOT Project 0-7116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54911-11AD-724B-933A-7B4D4515C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8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54911-11AD-724B-933A-7B4D4515C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6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93128" y="1769078"/>
            <a:ext cx="9917088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131845" y="4773623"/>
            <a:ext cx="897837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0100F674-F1B6-457E-B4D4-14707DFF14CB}" type="slidenum">
              <a:rPr lang="en-US" smtClean="0"/>
              <a:pPr/>
              <a:t>‹#›</a:t>
            </a:fld>
            <a:r>
              <a:rPr lang="en-US" dirty="0"/>
              <a:t>/19</a:t>
            </a:r>
          </a:p>
        </p:txBody>
      </p:sp>
    </p:spTree>
    <p:extLst>
      <p:ext uri="{BB962C8B-B14F-4D97-AF65-F5344CB8AC3E}">
        <p14:creationId xmlns:p14="http://schemas.microsoft.com/office/powerpoint/2010/main" val="186763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93128" y="1769078"/>
            <a:ext cx="9917088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131845" y="4773623"/>
            <a:ext cx="8978371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F674-F1B6-457E-B4D4-14707DFF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2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73886" y="239090"/>
            <a:ext cx="11418063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42949" y="1314450"/>
            <a:ext cx="11048999" cy="5130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spcBef>
                <a:spcPts val="600"/>
              </a:spcBef>
              <a:buClr>
                <a:schemeClr val="bg2"/>
              </a:buClr>
              <a:defRPr sz="240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/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43298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00F674-F1B6-457E-B4D4-14707DFF14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6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838200" y="1915994"/>
            <a:ext cx="5156200" cy="4333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1" y="1058240"/>
            <a:ext cx="10551196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6233196" y="1915442"/>
            <a:ext cx="5156200" cy="4333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F674-F1B6-457E-B4D4-14707DFF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9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12192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F674-F1B6-457E-B4D4-14707DFF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595A5B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0F674-F1B6-457E-B4D4-14707DFF1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0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118" y="2365393"/>
            <a:ext cx="10858500" cy="323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84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97643-3774-4242-8931-3B68D8DA9D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BF5700"/>
                </a:solidFill>
              </a:defRPr>
            </a:lvl1pPr>
          </a:lstStyle>
          <a:p>
            <a:fld id="{96FA99A3-4F78-45DE-A692-C40AF35E3056}" type="slidenum">
              <a:rPr lang="en-US" smtClean="0"/>
              <a:pPr/>
              <a:t>‹#›</a:t>
            </a:fld>
            <a:r>
              <a:rPr lang="en-US" dirty="0"/>
              <a:t> of 16</a:t>
            </a:r>
          </a:p>
        </p:txBody>
      </p:sp>
    </p:spTree>
    <p:extLst>
      <p:ext uri="{BB962C8B-B14F-4D97-AF65-F5344CB8AC3E}">
        <p14:creationId xmlns:p14="http://schemas.microsoft.com/office/powerpoint/2010/main" val="117531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50"/>
            <a:ext cx="12192000" cy="9302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1027" name="Picture 2" descr="Cockrell_KO_formal_CAEE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33" y="-289050"/>
            <a:ext cx="6487584" cy="206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1B0C9-E7CC-442F-A0DC-FB6CBA9CD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2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273" y="997828"/>
            <a:ext cx="9917088" cy="27270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900" dirty="0">
                <a:solidFill>
                  <a:srgbClr val="333F48"/>
                </a:solidFill>
                <a:latin typeface="Arial" charset="0"/>
                <a:cs typeface="Arial" charset="0"/>
              </a:rPr>
              <a:t>ML-models for Prediction of Railing Dead Load Effects</a:t>
            </a:r>
            <a:br>
              <a:rPr lang="en-US" dirty="0">
                <a:solidFill>
                  <a:srgbClr val="333F48"/>
                </a:solidFill>
              </a:rPr>
            </a:b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Fall 2023</a:t>
            </a:r>
            <a:endParaRPr lang="en-US" sz="2700" b="1" i="1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93" y="5153302"/>
            <a:ext cx="5656162" cy="118533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 algn="ctr"/>
            <a:r>
              <a:rPr lang="en-US" sz="4000" b="1" dirty="0">
                <a:solidFill>
                  <a:schemeClr val="tx1"/>
                </a:solidFill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  <a:sym typeface="Calibri"/>
              </a:rPr>
              <a:t>Deep Structural Minds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hape 105"/>
          <p:cNvSpPr txBox="1">
            <a:spLocks/>
          </p:cNvSpPr>
          <p:nvPr/>
        </p:nvSpPr>
        <p:spPr>
          <a:xfrm>
            <a:off x="5080013" y="6483464"/>
            <a:ext cx="2677314" cy="304798"/>
          </a:xfrm>
          <a:prstGeom prst="rect">
            <a:avLst/>
          </a:prstGeom>
        </p:spPr>
        <p:txBody>
          <a:bodyPr vert="horz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n-US" sz="20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  <a:sym typeface="Calibri"/>
              </a:rPr>
              <a:t>04 December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B308B-47A6-8CE7-ACB7-76A6BA3C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9" y="3744213"/>
            <a:ext cx="5704251" cy="153701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87598F4-439A-C01C-6921-4A0DF8F5D2BB}"/>
              </a:ext>
            </a:extLst>
          </p:cNvPr>
          <p:cNvSpPr txBox="1">
            <a:spLocks/>
          </p:cNvSpPr>
          <p:nvPr/>
        </p:nvSpPr>
        <p:spPr>
          <a:xfrm>
            <a:off x="5970494" y="3744213"/>
            <a:ext cx="6496385" cy="18367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 baseline="0">
                <a:solidFill>
                  <a:schemeClr val="bg2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  <a:sym typeface="Calibri"/>
              </a:rPr>
              <a:t>Team Members and Contributions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Sai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Asrith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Pyla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(MLP,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PySR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Analysis) 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Bhushan Raj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(Data generation,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PySR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Conceptualization)</a:t>
            </a:r>
          </a:p>
          <a:p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8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C3C072-F34F-4AF8-2E86-A98D81520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6" y="3670560"/>
            <a:ext cx="6157083" cy="282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Objective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194FFE-36C3-4DA5-1ACD-E4232332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67"/>
          <a:stretch/>
        </p:blipFill>
        <p:spPr>
          <a:xfrm>
            <a:off x="1328461" y="847239"/>
            <a:ext cx="3900048" cy="242497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CE2A3B9-A13D-47AA-708A-B1F40AE02ABB}"/>
              </a:ext>
            </a:extLst>
          </p:cNvPr>
          <p:cNvSpPr txBox="1">
            <a:spLocks/>
          </p:cNvSpPr>
          <p:nvPr/>
        </p:nvSpPr>
        <p:spPr>
          <a:xfrm>
            <a:off x="11239456" y="6583363"/>
            <a:ext cx="952544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ヒラギノ角ゴ Pro W3"/>
                <a:cs typeface="Arial" charset="0"/>
              </a:defRPr>
            </a:lvl9pPr>
          </a:lstStyle>
          <a:p>
            <a:pPr algn="ctr"/>
            <a:fld id="{96FA99A3-4F78-45DE-A692-C40AF35E3056}" type="slidenum">
              <a:rPr lang="en-US" sz="1400" smtClean="0">
                <a:solidFill>
                  <a:schemeClr val="accent2"/>
                </a:solidFill>
              </a:rPr>
              <a:pPr algn="ctr"/>
              <a:t>2</a:t>
            </a:fld>
            <a:r>
              <a:rPr lang="en-US" sz="1400" dirty="0">
                <a:solidFill>
                  <a:schemeClr val="accent2"/>
                </a:solidFill>
              </a:rPr>
              <a:t> of 55</a:t>
            </a:r>
          </a:p>
        </p:txBody>
      </p:sp>
      <p:pic>
        <p:nvPicPr>
          <p:cNvPr id="10" name="Picture 9" descr="A green rectangular object with white dots&#10;&#10;Description automatically generated">
            <a:extLst>
              <a:ext uri="{FF2B5EF4-FFF2-40B4-BE49-F238E27FC236}">
                <a16:creationId xmlns:a16="http://schemas.microsoft.com/office/drawing/2014/main" id="{5AED8ED0-98EF-1145-94E2-2898A4C288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1" t="2156" r="11828" b="9437"/>
          <a:stretch/>
        </p:blipFill>
        <p:spPr>
          <a:xfrm>
            <a:off x="6183084" y="583577"/>
            <a:ext cx="5076420" cy="32140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7FBE61-2F1C-ED12-E80B-3482E2E07009}"/>
              </a:ext>
            </a:extLst>
          </p:cNvPr>
          <p:cNvSpPr txBox="1"/>
          <p:nvPr/>
        </p:nvSpPr>
        <p:spPr>
          <a:xfrm>
            <a:off x="6751843" y="4080881"/>
            <a:ext cx="5066271" cy="2507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4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Develop ML models that can predict the normalized design moments and reactions for any given geometry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70AE7-DDD2-7B64-3868-EBF63030FCD0}"/>
              </a:ext>
            </a:extLst>
          </p:cNvPr>
          <p:cNvSpPr txBox="1"/>
          <p:nvPr/>
        </p:nvSpPr>
        <p:spPr>
          <a:xfrm>
            <a:off x="9508565" y="2950882"/>
            <a:ext cx="1846729" cy="47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49C98-81C1-F88D-5C91-B84793536CD6}"/>
              </a:ext>
            </a:extLst>
          </p:cNvPr>
          <p:cNvSpPr txBox="1"/>
          <p:nvPr/>
        </p:nvSpPr>
        <p:spPr>
          <a:xfrm>
            <a:off x="1751436" y="3208895"/>
            <a:ext cx="281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Girder-Slab Bridge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30F00-B835-FE3E-B2AF-C56067591F0C}"/>
              </a:ext>
            </a:extLst>
          </p:cNvPr>
          <p:cNvSpPr txBox="1"/>
          <p:nvPr/>
        </p:nvSpPr>
        <p:spPr>
          <a:xfrm>
            <a:off x="657411" y="6386926"/>
            <a:ext cx="5659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Bending Moment Diagram for Girders</a:t>
            </a:r>
          </a:p>
        </p:txBody>
      </p:sp>
    </p:spTree>
    <p:extLst>
      <p:ext uri="{BB962C8B-B14F-4D97-AF65-F5344CB8AC3E}">
        <p14:creationId xmlns:p14="http://schemas.microsoft.com/office/powerpoint/2010/main" val="313524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ADBE-82FE-70E5-4778-26DE501B8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00F674-F1B6-457E-B4D4-14707DFF14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73A18-9317-FE7C-7035-C04F5491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7075-30E7-EBCD-3BF4-67890F7E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2" y="1175657"/>
            <a:ext cx="5498330" cy="526969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333F48"/>
                </a:solidFill>
                <a:latin typeface="Arial" charset="0"/>
                <a:cs typeface="Arial" charset="0"/>
              </a:rPr>
              <a:t>Multi-Layer Perceptron</a:t>
            </a:r>
          </a:p>
          <a:p>
            <a:r>
              <a:rPr lang="en-US" dirty="0"/>
              <a:t>MLP composed of many interconnected </a:t>
            </a:r>
            <a:r>
              <a:rPr lang="en-US" dirty="0" err="1"/>
              <a:t>perceptrons</a:t>
            </a:r>
            <a:r>
              <a:rPr lang="en-US" dirty="0"/>
              <a:t> can be used to build neural networks with substantial representational power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Three hidden layers with 32 neurons each and </a:t>
            </a:r>
            <a:r>
              <a:rPr lang="en-US" sz="2400" dirty="0" err="1">
                <a:latin typeface="Arial" charset="0"/>
                <a:cs typeface="Arial" charset="0"/>
              </a:rPr>
              <a:t>ReLU</a:t>
            </a:r>
            <a:r>
              <a:rPr lang="en-US" sz="2400" dirty="0">
                <a:latin typeface="Arial" charset="0"/>
                <a:cs typeface="Arial" charset="0"/>
              </a:rPr>
              <a:t> activation functions 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MSE based loss function is considered in the analysis</a:t>
            </a:r>
          </a:p>
          <a:p>
            <a:r>
              <a:rPr lang="en-US" sz="2400" dirty="0">
                <a:latin typeface="Arial" charset="0"/>
                <a:cs typeface="Arial" charset="0"/>
              </a:rPr>
              <a:t>Adam optimizer is used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E62D4-B308-9314-5078-4D6D6B5D704D}"/>
              </a:ext>
            </a:extLst>
          </p:cNvPr>
          <p:cNvSpPr txBox="1">
            <a:spLocks/>
          </p:cNvSpPr>
          <p:nvPr/>
        </p:nvSpPr>
        <p:spPr bwMode="auto">
          <a:xfrm>
            <a:off x="6096000" y="1175657"/>
            <a:ext cx="6080185" cy="55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001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Lucida Grande"/>
              <a:buChar char="-"/>
              <a:defRPr sz="22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573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333F48"/>
                </a:solidFill>
                <a:latin typeface="Arial" charset="0"/>
                <a:cs typeface="Arial" charset="0"/>
              </a:rPr>
              <a:t>Symbolic Regression (</a:t>
            </a:r>
            <a:r>
              <a:rPr lang="en-US" sz="3200" b="1" dirty="0" err="1">
                <a:solidFill>
                  <a:srgbClr val="333F48"/>
                </a:solidFill>
                <a:latin typeface="Arial" charset="0"/>
                <a:cs typeface="Arial" charset="0"/>
              </a:rPr>
              <a:t>PySR</a:t>
            </a:r>
            <a:r>
              <a:rPr lang="en-US" sz="3200" b="1" dirty="0">
                <a:solidFill>
                  <a:srgbClr val="333F48"/>
                </a:solidFill>
                <a:latin typeface="Arial" charset="0"/>
                <a:cs typeface="Arial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 err="1">
                <a:latin typeface="Arial" charset="0"/>
                <a:cs typeface="Arial" charset="0"/>
              </a:rPr>
              <a:t>PySR</a:t>
            </a:r>
            <a:r>
              <a:rPr lang="en-US" dirty="0">
                <a:latin typeface="Arial" charset="0"/>
                <a:cs typeface="Arial" charset="0"/>
              </a:rPr>
              <a:t> is a multi-population evolutionary algorithm for Symbolic Regression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charset="0"/>
                <a:cs typeface="Arial" charset="0"/>
              </a:rPr>
              <a:t>Developed on Julia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charset="0"/>
                <a:cs typeface="Arial" charset="0"/>
              </a:rPr>
              <a:t>Evolve-Simplify-Optimize Loop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charset="0"/>
                <a:cs typeface="Arial" charset="0"/>
              </a:rPr>
              <a:t>Selects the </a:t>
            </a:r>
            <a:r>
              <a:rPr lang="en-US" i="1" dirty="0">
                <a:solidFill>
                  <a:schemeClr val="accent2"/>
                </a:solidFill>
                <a:latin typeface="Arial" charset="0"/>
                <a:cs typeface="Arial" charset="0"/>
              </a:rPr>
              <a:t>“best”</a:t>
            </a:r>
            <a:r>
              <a:rPr lang="en-US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equation that is also based on simplicity (Occam’s Razor)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charset="0"/>
                <a:cs typeface="Arial" charset="0"/>
              </a:rPr>
              <a:t>Scoring of equations based on loss and complexity</a:t>
            </a:r>
          </a:p>
        </p:txBody>
      </p:sp>
    </p:spTree>
    <p:extLst>
      <p:ext uri="{BB962C8B-B14F-4D97-AF65-F5344CB8AC3E}">
        <p14:creationId xmlns:p14="http://schemas.microsoft.com/office/powerpoint/2010/main" val="3048744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ADBE-82FE-70E5-4778-26DE501B8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00F674-F1B6-457E-B4D4-14707DFF14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73A18-9317-FE7C-7035-C04F5491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7075-30E7-EBCD-3BF4-67890F7EE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2" y="1175657"/>
            <a:ext cx="5695948" cy="526969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333F4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Multi-Layer Perceptron</a:t>
            </a:r>
          </a:p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Span Length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Overhang width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8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ho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Girder spacing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Thickness of deck slab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1800" i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Girder depth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(Total: 8)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Maximum bending moments and bearing reactions in all girders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Testing loss = 0.00046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Training loss = 0.00043 </a:t>
            </a:r>
          </a:p>
          <a:p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Drawback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knowledge is hidden and not human-interpretable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EE62D4-B308-9314-5078-4D6D6B5D704D}"/>
              </a:ext>
            </a:extLst>
          </p:cNvPr>
          <p:cNvSpPr txBox="1">
            <a:spLocks/>
          </p:cNvSpPr>
          <p:nvPr/>
        </p:nvSpPr>
        <p:spPr bwMode="auto">
          <a:xfrm>
            <a:off x="6096000" y="1175657"/>
            <a:ext cx="6080185" cy="5034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24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8001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Lucida Grande"/>
              <a:buChar char="-"/>
              <a:defRPr sz="22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2573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333F48"/>
                </a:solidFill>
                <a:latin typeface="Arial" charset="0"/>
                <a:cs typeface="Arial" charset="0"/>
              </a:rPr>
              <a:t>Symbolic Regression (</a:t>
            </a:r>
            <a:r>
              <a:rPr lang="en-US" sz="3200" b="1" dirty="0" err="1">
                <a:solidFill>
                  <a:srgbClr val="333F48"/>
                </a:solidFill>
                <a:latin typeface="Arial" charset="0"/>
                <a:cs typeface="Arial" charset="0"/>
              </a:rPr>
              <a:t>PySR</a:t>
            </a:r>
            <a:r>
              <a:rPr lang="en-US" sz="3200" b="1" dirty="0">
                <a:solidFill>
                  <a:srgbClr val="333F48"/>
                </a:solidFill>
                <a:latin typeface="Arial" charset="0"/>
                <a:cs typeface="Arial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Operators chose based on the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" charset="0"/>
                <a:cs typeface="Arial" charset="0"/>
              </a:rPr>
              <a:t>Relation between output and input were observed to make a scientific estimation of the possible operators</a:t>
            </a:r>
            <a:endParaRPr lang="en-US" sz="2000" b="0" dirty="0">
              <a:effectLst/>
              <a:latin typeface="Courier New" panose="02070309020205020404" pitchFamily="49" charset="0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ourier New" panose="02070309020205020404" pitchFamily="49" charset="0"/>
              </a:rPr>
              <a:t>populations=50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latin typeface="Courier New" panose="02070309020205020404" pitchFamily="49" charset="0"/>
              </a:rPr>
              <a:t>niterations</a:t>
            </a:r>
            <a:r>
              <a:rPr lang="en-US" sz="1800" dirty="0">
                <a:latin typeface="Courier New" panose="02070309020205020404" pitchFamily="49" charset="0"/>
              </a:rPr>
              <a:t>=40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err="1">
                <a:effectLst/>
                <a:latin typeface="Courier New" panose="02070309020205020404" pitchFamily="49" charset="0"/>
              </a:rPr>
              <a:t>binary_operators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=['+', '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', '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', '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', '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^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', "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physics(x, y) = x^2 / y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"]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 err="1">
                <a:effectLst/>
                <a:latin typeface="Courier New" panose="02070309020205020404" pitchFamily="49" charset="0"/>
              </a:rPr>
              <a:t>unary_operators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=["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square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", "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cube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", "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sqrt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", "</a:t>
            </a: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inv(x) = 1/x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"]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lang="en-US" sz="1800" b="0" dirty="0">
                <a:effectLst/>
                <a:latin typeface="Courier New" panose="02070309020205020404" pitchFamily="49" charset="0"/>
              </a:rPr>
              <a:t>= (prediction - target)^2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Symbolic model for bending moment and reaction in exterior and first interior girder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8ADD201-B32F-9235-57E0-8329E3C83A95}"/>
              </a:ext>
            </a:extLst>
          </p:cNvPr>
          <p:cNvSpPr/>
          <p:nvPr/>
        </p:nvSpPr>
        <p:spPr>
          <a:xfrm>
            <a:off x="3446585" y="4933739"/>
            <a:ext cx="341644" cy="813917"/>
          </a:xfrm>
          <a:prstGeom prst="rightBrace">
            <a:avLst>
              <a:gd name="adj1" fmla="val 28921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81C04-A366-1699-A634-7DCFDEB60899}"/>
              </a:ext>
            </a:extLst>
          </p:cNvPr>
          <p:cNvSpPr txBox="1"/>
          <p:nvPr/>
        </p:nvSpPr>
        <p:spPr>
          <a:xfrm>
            <a:off x="3788229" y="5109864"/>
            <a:ext cx="1557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Fit</a:t>
            </a:r>
          </a:p>
        </p:txBody>
      </p:sp>
    </p:spTree>
    <p:extLst>
      <p:ext uri="{BB962C8B-B14F-4D97-AF65-F5344CB8AC3E}">
        <p14:creationId xmlns:p14="http://schemas.microsoft.com/office/powerpoint/2010/main" val="7645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7D6AB6A1-159A-5D65-962C-9C2A9AA8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2"/>
          <a:stretch/>
        </p:blipFill>
        <p:spPr>
          <a:xfrm>
            <a:off x="8629834" y="3777742"/>
            <a:ext cx="3200400" cy="3035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7CCF7-A9E3-83D3-9776-03DD8111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FD769-F472-9C35-B33B-E4167A761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00F674-F1B6-457E-B4D4-14707DFF14C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graph with red dots&#10;&#10;Description automatically generated">
            <a:extLst>
              <a:ext uri="{FF2B5EF4-FFF2-40B4-BE49-F238E27FC236}">
                <a16:creationId xmlns:a16="http://schemas.microsoft.com/office/drawing/2014/main" id="{3A17E295-F8F9-DC6F-65ED-EC65BFF64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714" y="116117"/>
            <a:ext cx="3200400" cy="3065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51A4F4-0D54-43D2-8E24-D1EF31504EE7}"/>
                  </a:ext>
                </a:extLst>
              </p:cNvPr>
              <p:cNvSpPr txBox="1"/>
              <p:nvPr/>
            </p:nvSpPr>
            <p:spPr>
              <a:xfrm>
                <a:off x="6163650" y="1783633"/>
                <a:ext cx="2466184" cy="6068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=1.32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𝑜h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0.117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51A4F4-0D54-43D2-8E24-D1EF31504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50" y="1783633"/>
                <a:ext cx="2466184" cy="606833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D2B3E9-00BC-E7CF-DC29-FCFE6416B42F}"/>
                  </a:ext>
                </a:extLst>
              </p:cNvPr>
              <p:cNvSpPr txBox="1"/>
              <p:nvPr/>
            </p:nvSpPr>
            <p:spPr>
              <a:xfrm>
                <a:off x="6670130" y="5228836"/>
                <a:ext cx="1947584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=0.14 −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𝑜h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D2B3E9-00BC-E7CF-DC29-FCFE6416B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30" y="5228836"/>
                <a:ext cx="1947584" cy="558230"/>
              </a:xfrm>
              <a:prstGeom prst="rect">
                <a:avLst/>
              </a:prstGeom>
              <a:blipFill>
                <a:blip r:embed="rId5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B31154B-853F-552B-65FF-2CC60C429D20}"/>
              </a:ext>
            </a:extLst>
          </p:cNvPr>
          <p:cNvSpPr txBox="1"/>
          <p:nvPr/>
        </p:nvSpPr>
        <p:spPr>
          <a:xfrm>
            <a:off x="6552843" y="2459035"/>
            <a:ext cx="18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Loss = 0.0005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21887-0134-671C-A242-3D3345EC23C7}"/>
              </a:ext>
            </a:extLst>
          </p:cNvPr>
          <p:cNvSpPr txBox="1"/>
          <p:nvPr/>
        </p:nvSpPr>
        <p:spPr>
          <a:xfrm>
            <a:off x="6816620" y="5867544"/>
            <a:ext cx="185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Loss = 0.0008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DB8EC01-5A96-4255-AB82-754DE6574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4" y="796984"/>
            <a:ext cx="3159381" cy="29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FE03F1-D2EC-451F-8341-86A598D538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45"/>
          <a:stretch/>
        </p:blipFill>
        <p:spPr>
          <a:xfrm>
            <a:off x="257428" y="3959050"/>
            <a:ext cx="3304740" cy="2898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7E2639-66D0-4A52-8ECF-1E067D45CA66}"/>
              </a:ext>
            </a:extLst>
          </p:cNvPr>
          <p:cNvSpPr txBox="1"/>
          <p:nvPr/>
        </p:nvSpPr>
        <p:spPr>
          <a:xfrm>
            <a:off x="3623778" y="5138619"/>
            <a:ext cx="185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Loss = 0.0005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7F4E2-871F-4BF0-A786-B97A7DA67F16}"/>
              </a:ext>
            </a:extLst>
          </p:cNvPr>
          <p:cNvSpPr txBox="1"/>
          <p:nvPr/>
        </p:nvSpPr>
        <p:spPr>
          <a:xfrm>
            <a:off x="3397431" y="1889108"/>
            <a:ext cx="179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Loss = 0.0043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AA7583-105B-4401-9F2E-6454319FE505}"/>
                  </a:ext>
                </a:extLst>
              </p:cNvPr>
              <p:cNvSpPr txBox="1"/>
              <p:nvPr/>
            </p:nvSpPr>
            <p:spPr>
              <a:xfrm>
                <a:off x="3376245" y="1051038"/>
                <a:ext cx="1885619" cy="7111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1.04</m:t>
                              </m:r>
                            </m:num>
                            <m:den>
                              <m:r>
                                <a:rPr lang="en-IN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AA7583-105B-4401-9F2E-6454319FE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45" y="1051038"/>
                <a:ext cx="1885619" cy="711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18C397-C2E1-40EA-B815-A49062BC7C5A}"/>
                  </a:ext>
                </a:extLst>
              </p:cNvPr>
              <p:cNvSpPr txBox="1"/>
              <p:nvPr/>
            </p:nvSpPr>
            <p:spPr>
              <a:xfrm>
                <a:off x="3470705" y="4426159"/>
                <a:ext cx="3391648" cy="4762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𝑏𝑚</m:t>
                          </m:r>
                          <m:r>
                            <a:rPr lang="en-IN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0.375∗(</m:t>
                          </m:r>
                          <m:r>
                            <a:rPr lang="en-I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I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𝑜h</m:t>
                              </m:r>
                            </m:sub>
                          </m:sSub>
                          <m:d>
                            <m:dPr>
                              <m:ctrlPr>
                                <a:rPr lang="en-I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IN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𝑜h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E18C397-C2E1-40EA-B815-A49062BC7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705" y="4426159"/>
                <a:ext cx="3391648" cy="4762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57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EABB-C47B-7E2C-4057-CCC0BAAA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4E16-ED78-B21F-8523-F41F61FF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MLP model had lower loss compared to </a:t>
            </a:r>
            <a:r>
              <a:rPr lang="en-US" sz="2800" dirty="0" err="1"/>
              <a:t>PySR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 err="1"/>
              <a:t>PySR</a:t>
            </a:r>
            <a:r>
              <a:rPr lang="en-US" sz="2800" dirty="0"/>
              <a:t> provided equations for </a:t>
            </a:r>
            <a:r>
              <a:rPr lang="en-US" sz="2800" i="1" dirty="0"/>
              <a:t>n</a:t>
            </a:r>
            <a:r>
              <a:rPr lang="en-US" sz="2800" i="1" baseline="-25000" dirty="0"/>
              <a:t>r1</a:t>
            </a:r>
            <a:r>
              <a:rPr lang="en-US" sz="2800" dirty="0"/>
              <a:t> and </a:t>
            </a:r>
            <a:r>
              <a:rPr lang="en-US" sz="2800" i="1" dirty="0"/>
              <a:t>n</a:t>
            </a:r>
            <a:r>
              <a:rPr lang="en-US" sz="2800" i="1" baseline="-25000" dirty="0"/>
              <a:t>r2</a:t>
            </a:r>
            <a:r>
              <a:rPr lang="en-US" sz="2800" dirty="0"/>
              <a:t> that were explainable based on the data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For </a:t>
            </a:r>
            <a:r>
              <a:rPr lang="en-US" sz="2800" i="1" dirty="0"/>
              <a:t>n</a:t>
            </a:r>
            <a:r>
              <a:rPr lang="en-US" sz="2800" i="1" baseline="-25000" dirty="0"/>
              <a:t>bm1</a:t>
            </a:r>
            <a:r>
              <a:rPr lang="en-US" sz="2800" dirty="0"/>
              <a:t>, the equation was complicated because of the exponent with dimensions and not intuitive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800" dirty="0"/>
              <a:t>Accuracy of equations from </a:t>
            </a:r>
            <a:r>
              <a:rPr lang="en-US" sz="2800" dirty="0" err="1"/>
              <a:t>PySR</a:t>
            </a:r>
            <a:r>
              <a:rPr lang="en-US" sz="2800" dirty="0"/>
              <a:t> could be improved by considering more operators and data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AFC31-4512-DE1D-47D3-91BE6CC50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00F674-F1B6-457E-B4D4-14707DFF14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303537"/>
      </p:ext>
    </p:extLst>
  </p:cSld>
  <p:clrMapOvr>
    <a:masterClrMapping/>
  </p:clrMapOvr>
</p:sld>
</file>

<file path=ppt/theme/theme1.xml><?xml version="1.0" encoding="utf-8"?>
<a:theme xmlns:a="http://schemas.openxmlformats.org/drawingml/2006/main" name="CAE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EE PPT Presentation.potx" id="{C5AFA5B5-C678-4AA0-8376-400D428664A1}" vid="{D2D2C017-D081-47E9-9599-E2D36ED38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CAEE PPT Presentation</Template>
  <TotalTime>27996</TotalTime>
  <Words>409</Words>
  <Application>Microsoft Office PowerPoint</Application>
  <PresentationFormat>Widescreen</PresentationFormat>
  <Paragraphs>68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Courier New</vt:lpstr>
      <vt:lpstr>Lucida Grande</vt:lpstr>
      <vt:lpstr>CAEE PPT Presentation</vt:lpstr>
      <vt:lpstr>ML-models for Prediction of Railing Dead Load Effects Fall 2023</vt:lpstr>
      <vt:lpstr>Objective</vt:lpstr>
      <vt:lpstr>Methodology</vt:lpstr>
      <vt:lpstr>Interesting Information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Tub Girder Details  Project No 0-</dc:title>
  <dc:creator>Yang Wang</dc:creator>
  <cp:lastModifiedBy>Bhushan Raj</cp:lastModifiedBy>
  <cp:revision>246</cp:revision>
  <cp:lastPrinted>2023-08-28T23:13:04Z</cp:lastPrinted>
  <dcterms:created xsi:type="dcterms:W3CDTF">2016-05-29T05:30:59Z</dcterms:created>
  <dcterms:modified xsi:type="dcterms:W3CDTF">2023-12-04T19:12:35Z</dcterms:modified>
</cp:coreProperties>
</file>